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44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Автоматизация бронирование номеров </a:t>
            </a:r>
            <a:r>
              <a:rPr lang="ru-RU" dirty="0" smtClean="0"/>
              <a:t>отеля</a:t>
            </a:r>
            <a:r>
              <a:rPr lang="en-US" dirty="0" smtClean="0"/>
              <a:t> </a:t>
            </a:r>
            <a:r>
              <a:rPr lang="ru-RU" dirty="0" smtClean="0"/>
              <a:t>«</a:t>
            </a:r>
            <a:r>
              <a:rPr lang="en-US" dirty="0" err="1" smtClean="0"/>
              <a:t>BooHo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 студент группы 20Веб-1</a:t>
            </a:r>
          </a:p>
          <a:p>
            <a:r>
              <a:rPr lang="ru-RU" dirty="0" smtClean="0"/>
              <a:t>Смирнов Алексей Андреевич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25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создания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Основная цель создания сайта – автоматизация бронирования </a:t>
            </a:r>
            <a:r>
              <a:rPr lang="ru-RU" dirty="0" smtClean="0"/>
              <a:t>номера</a:t>
            </a:r>
            <a:r>
              <a:rPr lang="en-US" dirty="0" smtClean="0"/>
              <a:t>,</a:t>
            </a:r>
            <a:r>
              <a:rPr lang="ru-RU" dirty="0" smtClean="0"/>
              <a:t>дома в </a:t>
            </a:r>
            <a:r>
              <a:rPr lang="ru-RU" dirty="0" err="1" smtClean="0"/>
              <a:t>отеле,гостинице</a:t>
            </a:r>
            <a:r>
              <a:rPr lang="ru-RU" dirty="0" smtClean="0"/>
              <a:t> </a:t>
            </a:r>
            <a:r>
              <a:rPr lang="ru-RU" dirty="0"/>
              <a:t>и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480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прецедентов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096977"/>
            <a:ext cx="7315200" cy="46545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398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23837"/>
            <a:ext cx="3431097" cy="4601183"/>
          </a:xfrm>
        </p:spPr>
        <p:txBody>
          <a:bodyPr/>
          <a:lstStyle/>
          <a:p>
            <a:r>
              <a:rPr lang="ru-RU" dirty="0" smtClean="0"/>
              <a:t>Логическое проектирование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303" y="863600"/>
            <a:ext cx="4892070" cy="5121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893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Используемые средства разработки</a:t>
            </a:r>
            <a:endParaRPr lang="ru-RU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6CC667-0D5F-C387-DEC1-7C1296AB157F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18" y="992544"/>
            <a:ext cx="1246909" cy="129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86134" y="2385792"/>
            <a:ext cx="14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latin typeface="Arial Black" panose="020B0A04020102020204" pitchFamily="34" charset="0"/>
              </a:rPr>
              <a:t>Laravel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3B7AFCA-6318-E73A-4576-C8F54FFE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72" y="1014946"/>
            <a:ext cx="1370846" cy="137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17D3334-709E-1DB2-565C-54882268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294" y="1123837"/>
            <a:ext cx="1370846" cy="137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854577" y="2494683"/>
            <a:ext cx="142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rial Black" panose="020B0A04020102020204" pitchFamily="34" charset="0"/>
              </a:rPr>
              <a:t>HTML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8004" y="2385792"/>
            <a:ext cx="935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rial Black" panose="020B0A04020102020204" pitchFamily="34" charset="0"/>
              </a:rPr>
              <a:t>CSS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pic>
        <p:nvPicPr>
          <p:cNvPr id="16" name="Объект 1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974" y="3424428"/>
            <a:ext cx="1825925" cy="1027083"/>
          </a:xfrm>
        </p:spPr>
      </p:pic>
    </p:spTree>
    <p:extLst>
      <p:ext uri="{BB962C8B-B14F-4D97-AF65-F5344CB8AC3E}">
        <p14:creationId xmlns:p14="http://schemas.microsoft.com/office/powerpoint/2010/main" val="365846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Адаптивность</a:t>
            </a:r>
            <a:endParaRPr lang="ru-RU" dirty="0"/>
          </a:p>
        </p:txBody>
      </p:sp>
      <p:pic>
        <p:nvPicPr>
          <p:cNvPr id="4" name="Desktop 2023.12.20 - 06.52.21.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3478" y="1123837"/>
            <a:ext cx="7315200" cy="4224451"/>
          </a:xfrm>
        </p:spPr>
      </p:pic>
    </p:spTree>
    <p:extLst>
      <p:ext uri="{BB962C8B-B14F-4D97-AF65-F5344CB8AC3E}">
        <p14:creationId xmlns:p14="http://schemas.microsoft.com/office/powerpoint/2010/main" val="24233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9980" y="2933700"/>
            <a:ext cx="5934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Arial Black" panose="020B0A04020102020204" pitchFamily="34" charset="0"/>
              </a:rPr>
              <a:t>Спасибо за внимание</a:t>
            </a:r>
            <a:endParaRPr lang="ru-RU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602266"/>
      </p:ext>
    </p:extLst>
  </p:cSld>
  <p:clrMapOvr>
    <a:masterClrMapping/>
  </p:clrMapOvr>
</p:sld>
</file>

<file path=ppt/theme/theme1.xml><?xml version="1.0" encoding="utf-8"?>
<a:theme xmlns:a="http://schemas.openxmlformats.org/drawingml/2006/main" name="Рамка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15</TotalTime>
  <Words>45</Words>
  <Application>Microsoft Office PowerPoint</Application>
  <PresentationFormat>Широкоэкранный</PresentationFormat>
  <Paragraphs>13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 Black</vt:lpstr>
      <vt:lpstr>Corbel</vt:lpstr>
      <vt:lpstr>Wingdings 2</vt:lpstr>
      <vt:lpstr>Рамка</vt:lpstr>
      <vt:lpstr>Автоматизация бронирование номеров отеля «BooHo»</vt:lpstr>
      <vt:lpstr>Цель создания</vt:lpstr>
      <vt:lpstr>Диаграмма прецедентов</vt:lpstr>
      <vt:lpstr>Логическое проектирование</vt:lpstr>
      <vt:lpstr>Используемые средства разработки</vt:lpstr>
      <vt:lpstr>Адаптивность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Автоматизация бронирование номеров отеля «BooHo»</dc:title>
  <dc:creator>T Quard</dc:creator>
  <cp:lastModifiedBy>T Quard</cp:lastModifiedBy>
  <cp:revision>2</cp:revision>
  <dcterms:created xsi:type="dcterms:W3CDTF">2023-12-20T01:41:37Z</dcterms:created>
  <dcterms:modified xsi:type="dcterms:W3CDTF">2023-12-20T01:57:24Z</dcterms:modified>
</cp:coreProperties>
</file>